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7ad5aee7d44476" /><Relationship Type="http://schemas.openxmlformats.org/officeDocument/2006/relationships/extended-properties" Target="/docProps/app.xml" Id="Rb2edc43a810843cd" /><Relationship Type="http://schemas.openxmlformats.org/officeDocument/2006/relationships/officeDocument" Target="/ppt/presentation.xml" Id="R738e4094316b48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955999f3b64709"/>
  </p:sldMasterIdLst>
  <p:notesMasterIdLst>
    <p:notesMasterId xmlns:r="http://schemas.openxmlformats.org/officeDocument/2006/relationships" r:id="R87d7cc6646f04b12"/>
  </p:notesMasterIdLst>
  <p:sldIdLst>
    <p:sldId xmlns:r="http://schemas.openxmlformats.org/officeDocument/2006/relationships" id="256" r:id="R65ae7884fe8949cb"/>
    <p:sldId xmlns:r="http://schemas.openxmlformats.org/officeDocument/2006/relationships" id="257" r:id="R8f853387870e45b7"/>
    <p:sldId xmlns:r="http://schemas.openxmlformats.org/officeDocument/2006/relationships" id="258" r:id="Rb21b13d14a7c4688"/>
    <p:sldId xmlns:r="http://schemas.openxmlformats.org/officeDocument/2006/relationships" id="259" r:id="R0299a2ee2f324250"/>
    <p:sldId xmlns:r="http://schemas.openxmlformats.org/officeDocument/2006/relationships" id="260" r:id="Rfce92f7008ad48e0"/>
    <p:sldId xmlns:r="http://schemas.openxmlformats.org/officeDocument/2006/relationships" id="261" r:id="R8e570fde713c410f"/>
    <p:sldId xmlns:r="http://schemas.openxmlformats.org/officeDocument/2006/relationships" id="262" r:id="Rf5f899a5bacf4b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d1b5962a1b45b3" /><Relationship Type="http://schemas.openxmlformats.org/officeDocument/2006/relationships/slideMaster" Target="/ppt/slideMasters/slideMaster1.xml" Id="R4c955999f3b64709" /><Relationship Type="http://schemas.openxmlformats.org/officeDocument/2006/relationships/notesMaster" Target="/ppt/notesMasters/notesMaster1.xml" Id="R87d7cc6646f04b12" /><Relationship Type="http://schemas.openxmlformats.org/officeDocument/2006/relationships/presProps" Target="/ppt/presProps.xml" Id="Ra01a4886cf6b4aa7" /><Relationship Type="http://schemas.openxmlformats.org/officeDocument/2006/relationships/tableStyles" Target="/ppt/tableStyles.xml" Id="Ra3e5c837913c4664" /><Relationship Type="http://schemas.openxmlformats.org/officeDocument/2006/relationships/slide" Target="/ppt/slides/slide1.xml" Id="R65ae7884fe8949cb" /><Relationship Type="http://schemas.openxmlformats.org/officeDocument/2006/relationships/slide" Target="/ppt/slides/slide2.xml" Id="R8f853387870e45b7" /><Relationship Type="http://schemas.openxmlformats.org/officeDocument/2006/relationships/slide" Target="/ppt/slides/slide3.xml" Id="Rb21b13d14a7c4688" /><Relationship Type="http://schemas.openxmlformats.org/officeDocument/2006/relationships/slide" Target="/ppt/slides/slide4.xml" Id="R0299a2ee2f324250" /><Relationship Type="http://schemas.openxmlformats.org/officeDocument/2006/relationships/slide" Target="/ppt/slides/slide5.xml" Id="Rfce92f7008ad48e0" /><Relationship Type="http://schemas.openxmlformats.org/officeDocument/2006/relationships/slide" Target="/ppt/slides/slide6.xml" Id="R8e570fde713c410f" /><Relationship Type="http://schemas.openxmlformats.org/officeDocument/2006/relationships/slide" Target="/ppt/slides/slide7.xml" Id="Rf5f899a5bacf4b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2c1942a42a4b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0a07fdee684616" /><Relationship Type="http://schemas.openxmlformats.org/officeDocument/2006/relationships/notesMaster" Target="/ppt/notesMasters/notesMaster1.xml" Id="R74d56d45ea8442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c00eb530d7147bb" /><Relationship Type="http://schemas.openxmlformats.org/officeDocument/2006/relationships/notesMaster" Target="/ppt/notesMasters/notesMaster1.xml" Id="Rb85eefb5e6fa43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213dc2b8d44027" /><Relationship Type="http://schemas.openxmlformats.org/officeDocument/2006/relationships/notesMaster" Target="/ppt/notesMasters/notesMaster1.xml" Id="R9729a9e677734d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04f182b7ac4beb" /><Relationship Type="http://schemas.openxmlformats.org/officeDocument/2006/relationships/notesMaster" Target="/ppt/notesMasters/notesMaster1.xml" Id="Rea969bef5e5947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e05d00f4144c4c" /><Relationship Type="http://schemas.openxmlformats.org/officeDocument/2006/relationships/notesMaster" Target="/ppt/notesMasters/notesMaster1.xml" Id="R1b5a5bfe510f47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23e9aab6b34a64" /><Relationship Type="http://schemas.openxmlformats.org/officeDocument/2006/relationships/notesMaster" Target="/ppt/notesMasters/notesMaster1.xml" Id="R1c914b900cf243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25636a6fd54a74" /><Relationship Type="http://schemas.openxmlformats.org/officeDocument/2006/relationships/notesMaster" Target="/ppt/notesMasters/notesMaster1.xml" Id="Rb15caf7459514c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Identity: Csupi Ads 4891907898, GA4 266986146, sc-domain:csupiautomentes.hu</a:t>
            </a:r>
          </a:p>
          <a:p xmlns:a="http://schemas.openxmlformats.org/drawingml/2006/main">
            <a:r>
              <a:t>Window: Ads 2026-09-06–2026-10-05, SEO 2026-09-04–2026-10-03, GA4 2026-09-05–2026-10-04</a:t>
            </a:r>
          </a:p>
          <a:p xmlns:a="http://schemas.openxmlformats.org/drawingml/2006/main">
            <a:r>
              <a:t>Collected: 2026-10-06</a:t>
            </a:r>
          </a:p>
          <a:p xmlns:a="http://schemas.openxmlformats.org/drawingml/2006/main">
            <a:r>
              <a:t>Caveats: Separate source windows</a:t>
            </a:r>
          </a:p>
          <a:p xmlns:a="http://schemas.openxmlformats.org/drawingml/2006/main">
            <a:r>
              <a:t>Report manifest: 624b9ac23608df8b803fca0561b9161eb7e7d030bdc39f67814df8a3b09ba10a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Identity: Csupi Ads 4891907898, GA4 266986146, sc-domain:csupiautomentes.hu</a:t>
            </a:r>
          </a:p>
          <a:p xmlns:a="http://schemas.openxmlformats.org/drawingml/2006/main">
            <a:r>
              <a:t>Window: Ads 2026-09-06–2026-10-05 vs 2026-08-07–2026-09-05</a:t>
            </a:r>
          </a:p>
          <a:p xmlns:a="http://schemas.openxmlformats.org/drawingml/2006/main">
            <a:r>
              <a:t>Collected: 2026-10-06</a:t>
            </a:r>
          </a:p>
          <a:p xmlns:a="http://schemas.openxmlformats.org/drawingml/2006/main">
            <a:r>
              <a:t>Caveats: Major campaign changes started September 29, not full postchange window</a:t>
            </a:r>
          </a:p>
          <a:p xmlns:a="http://schemas.openxmlformats.org/drawingml/2006/main">
            <a:r>
              <a:t>Report manifest: 624b9ac23608df8b803fca0561b9161eb7e7d030bdc39f67814df8a3b09ba10a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Identity: Csupi Ads 4891907898, GA4 266986146, sc-domain:csupiautomentes.hu</a:t>
            </a:r>
          </a:p>
          <a:p xmlns:a="http://schemas.openxmlformats.org/drawingml/2006/main">
            <a:r>
              <a:t>Window: Ads current window, client email October 1</a:t>
            </a:r>
          </a:p>
          <a:p xmlns:a="http://schemas.openxmlformats.org/drawingml/2006/main">
            <a:r>
              <a:t>Collected: 2026-10-06</a:t>
            </a:r>
          </a:p>
          <a:p xmlns:a="http://schemas.openxmlformats.org/drawingml/2006/main">
            <a:r>
              <a:t>Caveats: New import is a phone-link proxy, not verified connected call or job. Name says Secondary, current primary_for_goal true.</a:t>
            </a:r>
          </a:p>
          <a:p xmlns:a="http://schemas.openxmlformats.org/drawingml/2006/main">
            <a:r>
              <a:t>Report manifest: 624b9ac23608df8b803fca0561b9161eb7e7d030bdc39f67814df8a3b09ba10a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Identity: Csupi Ads 4891907898, GA4 266986146, sc-domain:csupiautomentes.hu</a:t>
            </a:r>
          </a:p>
          <a:p xmlns:a="http://schemas.openxmlformats.org/drawingml/2006/main">
            <a:r>
              <a:t>Window: GSC 2026-09-04–2026-10-03 vs 2026-08-05–2026-09-03</a:t>
            </a:r>
          </a:p>
          <a:p xmlns:a="http://schemas.openxmlformats.org/drawingml/2006/main">
            <a:r>
              <a:t>Collected: 2026-10-06</a:t>
            </a:r>
          </a:p>
          <a:p xmlns:a="http://schemas.openxmlformats.org/drawingml/2006/main">
            <a:r>
              <a:t>Caveats: Descriptive improvement mostly predates September 30 and October 3 releases. Not causal SEO uplift.</a:t>
            </a:r>
          </a:p>
          <a:p xmlns:a="http://schemas.openxmlformats.org/drawingml/2006/main">
            <a:r>
              <a:t>Report manifest: 624b9ac23608df8b803fca0561b9161eb7e7d030bdc39f67814df8a3b09ba10a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Identity: Csupi Ads 4891907898, GA4 266986146, sc-domain:csupiautomentes.hu</a:t>
            </a:r>
          </a:p>
          <a:p xmlns:a="http://schemas.openxmlformats.org/drawingml/2006/main">
            <a:r>
              <a:t>Window: GA4 2026-09-05–2026-10-04; previous 2026-08-06–2026-09-04 unavailable comparison</a:t>
            </a:r>
          </a:p>
          <a:p xmlns:a="http://schemas.openxmlformats.org/drawingml/2006/main">
            <a:r>
              <a:t>Collected: 2026-10-06</a:t>
            </a:r>
          </a:p>
          <a:p xmlns:a="http://schemas.openxmlformats.org/drawingml/2006/main">
            <a:r>
              <a:t>Caveats: Paid source medium google / cpc only. Active users not sessions. Engagement means &gt;=10s OR 2 pageviews OR key event. Third strategic page no row, not zero.</a:t>
            </a:r>
          </a:p>
          <a:p xmlns:a="http://schemas.openxmlformats.org/drawingml/2006/main">
            <a:r>
              <a:t>Report manifest: 624b9ac23608df8b803fca0561b9161eb7e7d030bdc39f67814df8a3b09ba10a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Identity: Csupi Ads 4891907898, GA4 266986146, sc-domain:csupiautomentes.hu</a:t>
            </a:r>
          </a:p>
          <a:p xmlns:a="http://schemas.openxmlformats.org/drawingml/2006/main">
            <a:r>
              <a:t>Window: Shipped work September 29–October 3</a:t>
            </a:r>
          </a:p>
          <a:p xmlns:a="http://schemas.openxmlformats.org/drawingml/2006/main">
            <a:r>
              <a:t>Collected: 2026-10-06</a:t>
            </a:r>
          </a:p>
          <a:p xmlns:a="http://schemas.openxmlformats.org/drawingml/2006/main">
            <a:r>
              <a:t>Caveats: Applied configuration and deployments distinct from proven business outcomes. 58 copy rows held. Remaining visual follow-ups exist.</a:t>
            </a:r>
          </a:p>
          <a:p xmlns:a="http://schemas.openxmlformats.org/drawingml/2006/main">
            <a:r>
              <a:t>Report manifest: 624b9ac23608df8b803fca0561b9161eb7e7d030bdc39f67814df8a3b09ba10a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Identity: Csupi Ads 4891907898, GA4 266986146, sc-domain:csupiautomentes.hu</a:t>
            </a:r>
          </a:p>
          <a:p xmlns:a="http://schemas.openxmlformats.org/drawingml/2006/main">
            <a:r>
              <a:t>Window: Next period plans, October 2026</a:t>
            </a:r>
          </a:p>
          <a:p xmlns:a="http://schemas.openxmlformats.org/drawingml/2006/main">
            <a:r>
              <a:t>Collected: 2026-10-06</a:t>
            </a:r>
          </a:p>
          <a:p xmlns:a="http://schemas.openxmlformats.org/drawingml/2006/main">
            <a:r>
              <a:t>Caveats: Strategy only, no budget or keyword mutation. Generic current radius 50 km despite stale 40km campaign name.</a:t>
            </a:r>
          </a:p>
          <a:p xmlns:a="http://schemas.openxmlformats.org/drawingml/2006/main">
            <a:r>
              <a:t>Report manifest: 624b9ac23608df8b803fca0561b9161eb7e7d030bdc39f67814df8a3b09ba10a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9723f5450d4b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f22fd1fda14cf0" /><Relationship Type="http://schemas.openxmlformats.org/officeDocument/2006/relationships/slideLayout" Target="/ppt/slideLayouts/slideLayout1.xml" Id="R402f88d5defa49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2f88d5defa49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14cdeac25d4793" /><Relationship Type="http://schemas.openxmlformats.org/officeDocument/2006/relationships/notesSlide" Target="/ppt/notesSlides/notesSlide1.xml" Id="R5c2faa96bdf043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0925399b6248aa" /><Relationship Type="http://schemas.openxmlformats.org/officeDocument/2006/relationships/notesSlide" Target="/ppt/notesSlides/notesSlide2.xml" Id="Rdb3e68f351214c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d428f0a204ef0" /><Relationship Type="http://schemas.openxmlformats.org/officeDocument/2006/relationships/notesSlide" Target="/ppt/notesSlides/notesSlide3.xml" Id="R3bf38bdcfafe46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bf294795f4524" /><Relationship Type="http://schemas.openxmlformats.org/officeDocument/2006/relationships/notesSlide" Target="/ppt/notesSlides/notesSlide4.xml" Id="Rf0f31bfb3c1e40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7319351674b30" /><Relationship Type="http://schemas.openxmlformats.org/officeDocument/2006/relationships/notesSlide" Target="/ppt/notesSlides/notesSlide5.xml" Id="Rc372695f172b47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28ab15773c43e8" /><Relationship Type="http://schemas.openxmlformats.org/officeDocument/2006/relationships/notesSlide" Target="/ppt/notesSlides/notesSlide6.xml" Id="R10d2c19eb24446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8c8cd567b24a1a" /><Relationship Type="http://schemas.openxmlformats.org/officeDocument/2006/relationships/notesSlide" Target="/ppt/notesSlides/notesSlide7.xml" Id="Rd9caed4047b64b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6501C-E4CE-4AFF-93C4-0DBC755F8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7622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Csupi Autómentés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46542-9E5D-43BA-A50B-6CB900B0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181100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 legutóbbi harminc nap, a végrehajtott munka és a következő üzleti döntés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50362A-7313-49FA-80AC-8198CC6F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8EF35-FDD1-4F85-BE84-F8D89B91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286000"/>
            <a:ext cx="10953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Több organikus kattintás</a:t>
            </a:r>
          </a:p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Drágább fizetett kattintás</a:t>
            </a:r>
          </a:p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 munkák fedezete még ismeretlen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7B2EB-C39D-4101-A496-83A3759C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5762625"/>
            <a:ext cx="1076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Készült: 2026. október 6.</a:t>
            </a:r>
          </a:p>
        </p:txBody>
      </p:sp>
    </p:spTree>
    <p:extLst>
      <p:ext uri="{BB962C8B-B14F-4D97-AF65-F5344CB8AC3E}">
        <p14:creationId xmlns:p14="http://schemas.microsoft.com/office/powerpoint/2010/main" val="2932576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306780-40F9-445B-A4ED-730E3495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7622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 fizetett kattintás drágult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185FAA-2A56-4818-8E89-F4DF1A0B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181100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Aktuális: 2026. 09. 06. – 10. 05.     Előző: 2026. 08. 07. – 09. 05.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B2A088-2784-4BEE-AD2F-39C8D126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390525" y="2076450"/>
          <a:ext xmlns:a="http://schemas.openxmlformats.org/drawingml/2006/main" cx="1141095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619750"/>
                <a:gridCol w="2895600"/>
                <a:gridCol w="28956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Google Ads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Aktuális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Előző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Költés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123 487 Ft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111 546 Ft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Kattintás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142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174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Átlagos kattintási költség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870 Ft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641 Ft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Megjelenés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2 392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2 324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1229CA-2978-4BCB-ADC9-E3EC9E99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5334000"/>
            <a:ext cx="11410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 teljes havi romlás nem tulajdonítható a szeptember végi átállásnak.</a:t>
            </a:r>
          </a:p>
        </p:txBody>
      </p:sp>
    </p:spTree>
    <p:extLst>
      <p:ext uri="{BB962C8B-B14F-4D97-AF65-F5344CB8AC3E}">
        <p14:creationId xmlns:p14="http://schemas.microsoft.com/office/powerpoint/2010/main" val="5841853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4A9475-9876-45BE-BC8E-E1DB4A79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7622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 hívásjelzéshez még nincs üzleti kimenetel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1875E7-C04E-423E-B853-E17BE508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181100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 mérés újra jelez, de a munka és az árbevétel összekötése hiányzik.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FE29B-F94F-4E6D-870A-DA9FF1A5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B564E-1094-4DDF-BE75-CB1112D5B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16217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9 telefonkattintási importjelzés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F2B8C1-202D-4BB2-A166-A77C1847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3238500"/>
            <a:ext cx="114109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0 korábbi jelzés: eltérő mérés, ezért nincs növekedési arány.</a:t>
            </a:r>
          </a:p>
          <a:p xmlns:a="http://schemas.openxmlformats.org/drawingml/2006/main">
            <a:pPr>
              <a:defRPr sz="2100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 cél neve másodlagos, a jelenlegi beállítása elsődleges.</a:t>
            </a:r>
          </a:p>
          <a:p xmlns:a="http://schemas.openxmlformats.org/drawingml/2006/main">
            <a:pPr>
              <a:defRPr sz="2100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Az ügyfél 10–12 hívást említ 12 nap alatt, külön időszakban.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FF031-F470-45B1-9285-EDC10F64B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5286375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Igazolt munka, bevétel és fedezet: N/A, nincs forráshoz kapcsolt nyilvántartás.</a:t>
            </a:r>
          </a:p>
        </p:txBody>
      </p:sp>
    </p:spTree>
    <p:extLst>
      <p:ext uri="{BB962C8B-B14F-4D97-AF65-F5344CB8AC3E}">
        <p14:creationId xmlns:p14="http://schemas.microsoft.com/office/powerpoint/2010/main" val="20137619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26ACE1-E1F1-43DF-A974-E4E7383A2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7622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Az organikus kattintás és helyezés javult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95A808-0C51-47CB-927B-BFC9EC2D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181100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Aktuális: 2026. 09. 04. – 10. 03.     Előző: 2026. 08. 05. – 09. 03.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38E8E-7B42-4189-AACA-D0743BCB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390525" y="2076450"/>
          <a:ext xmlns:a="http://schemas.openxmlformats.org/drawingml/2006/main" cx="1141095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619750"/>
                <a:gridCol w="2895600"/>
                <a:gridCol w="28956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Search Console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Aktuális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Előző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Kattintás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Megjelenés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17 055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19 321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Átlagos pozíció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11,9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Adattal rendelkező URL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45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53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B67FB0-EA8E-4AD3-8484-4C860ADA7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5334000"/>
            <a:ext cx="11410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 kiadások utáni idő túl rövid a hatás bizonyításához. Az URL-szám nem indexeltoldal-szám.</a:t>
            </a:r>
          </a:p>
        </p:txBody>
      </p:sp>
    </p:spTree>
    <p:extLst>
      <p:ext uri="{BB962C8B-B14F-4D97-AF65-F5344CB8AC3E}">
        <p14:creationId xmlns:p14="http://schemas.microsoft.com/office/powerpoint/2010/main" val="16830439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AFFC8F-9A82-48A0-B3F9-159E0CD1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7622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 főoldal mutat telefonos szándékot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C20332-C8C8-4257-A972-126F2A01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181100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Google fizetett keresés, GA4: 2026. 09. 05. – 10. 04.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EED105-E57F-42E8-B5CC-C059B7A0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390525" y="2076450"/>
          <a:ext xmlns:a="http://schemas.openxmlformats.org/drawingml/2006/main" cx="11410950" cy="2209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619750"/>
                <a:gridCol w="2895600"/>
                <a:gridCol w="28956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Fizetett főoldali tölcsér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Darab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Arány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Aktív látogató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Munkamenet: 45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Elköteleződött munkamenet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34 / 45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75,6%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Telefonkattintásos munkamenet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 / 45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82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15,6%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17F9FF-B934-45E0-AA10-2353F69E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5000625"/>
            <a:ext cx="11410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Elköteleződés: legalább 10 mp, vagy 2 oldal, vagy kulcsesemény.</a:t>
            </a:r>
          </a:p>
          <a:p xmlns:a="http://schemas.openxmlformats.org/drawingml/2006/main">
            <a:pPr>
              <a:defRPr sz="18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Ez a 30 másodperces adat helyettesítője. A korábbi ablak részben hiányos.</a:t>
            </a:r>
          </a:p>
        </p:txBody>
      </p:sp>
    </p:spTree>
    <p:extLst>
      <p:ext uri="{BB962C8B-B14F-4D97-AF65-F5344CB8AC3E}">
        <p14:creationId xmlns:p14="http://schemas.microsoft.com/office/powerpoint/2010/main" val="3469460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95518C-0172-4A15-AB32-7E7FB27C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7622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 végrehajtott munka látható, a hatás még nyitott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CABD3-4030-42F9-A3E7-1BAF16E8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181100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Szeptember 29. hirdetések, szeptember 30. weboldal, október 3. technikai SEO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8BAC18-1651-4AE1-A9AD-F715D992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706AB-9C6B-4714-9F13-80D09E11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190750"/>
            <a:ext cx="114109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400 jóváhagyott pontos kulcsszó, 21 kampány időzítése és szövege.</a:t>
            </a:r>
          </a:p>
          <a:p xmlns:a="http://schemas.openxmlformats.org/drawingml/2006/main">
            <a:pPr>
              <a:defRPr sz="232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15 jóváhagyott szövegsor 6 oldalon, 58 visszatartott sor megmaradt.</a:t>
            </a:r>
          </a:p>
          <a:p xmlns:a="http://schemas.openxmlformats.org/drawingml/2006/main">
            <a:pPr>
              <a:defRPr sz="232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38 oldalon javított telefonszámjelölés, oldaltérkép és képpótlás.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D4BE29-EBAF-45C1-9A34-E3FDF1AF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4810125"/>
            <a:ext cx="114109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Alkalmazva: helyi hirdetési átállás és jóváhagyott SEO-javítás.</a:t>
            </a:r>
          </a:p>
          <a:p xmlns:a="http://schemas.openxmlformats.org/drawingml/2006/main">
            <a:pPr>
              <a:def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Még nem mérhető: teljes havi eredmény és többletbevétel.</a:t>
            </a:r>
          </a:p>
          <a:p xmlns:a="http://schemas.openxmlformats.org/drawingml/2006/main">
            <a:pPr>
              <a:def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Nyitott: négy megjelenési téma, ellenőrzött munkaóra nincs.</a:t>
            </a:r>
          </a:p>
        </p:txBody>
      </p:sp>
    </p:spTree>
    <p:extLst>
      <p:ext uri="{BB962C8B-B14F-4D97-AF65-F5344CB8AC3E}">
        <p14:creationId xmlns:p14="http://schemas.microsoft.com/office/powerpoint/2010/main" val="21207045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5D1677-82A2-4003-8632-3CDAF5BE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76225"/>
            <a:ext cx="114109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 következő döntést a munkák minősége alapozza meg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78C66-244F-4B64-9300-A967230B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181100"/>
            <a:ext cx="11410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A Budakeszi és Solymár hívások értéke előbb helyszín és kimenetel szerint tisztázandó.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5C9E9B-21AD-462C-91BE-73CA6AAC7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6EE418-B9D1-4733-9FE8-69E296C3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114550"/>
            <a:ext cx="114109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1. Hívás, forrás, elvégzett munka, bevétel és közvetlen költség összekötése.</a:t>
            </a:r>
          </a:p>
          <a:p xmlns:a="http://schemas.openxmlformats.org/drawingml/2006/main">
            <a:pPr>
              <a:def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2. Telefonos import és elsődleges konverziós szerep olvasási auditja.</a:t>
            </a:r>
          </a:p>
          <a:p xmlns:a="http://schemas.openxmlformats.org/drawingml/2006/main">
            <a:pPr>
              <a:def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3. Az új helyi és Generic kampány teljes októberi értékelése.</a:t>
            </a:r>
          </a:p>
          <a:p xmlns:a="http://schemas.openxmlformats.org/drawingml/2006/main">
            <a:pPr>
              <a:def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4. Szolgáltatási SEO és indexelés követése a kiadások után.</a:t>
            </a:r>
          </a:p>
          <a:p xmlns:a="http://schemas.openxmlformats.org/drawingml/2006/main">
            <a:pPr>
              <a:def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5. A megmaradt megjelenési hibák célzott javítása.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EDA152-81D5-4EBB-A46D-052E17D1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5476875"/>
            <a:ext cx="11410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B6472"/>
                </a:solidFill>
                <a:latin typeface="Helvetica Neue"/>
                <a:ea typeface="Helvetica Neue"/>
                <a:cs typeface="Helvetica Neue"/>
              </a:rPr>
              <a:t>Most nincs adatból igazolt költésemelési vagy városkizárási javaslat.</a:t>
            </a:r>
          </a:p>
        </p:txBody>
      </p:sp>
    </p:spTree>
    <p:extLst>
      <p:ext uri="{BB962C8B-B14F-4D97-AF65-F5344CB8AC3E}">
        <p14:creationId xmlns:p14="http://schemas.microsoft.com/office/powerpoint/2010/main" val="13503348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2026-10-05T22:54:05.2860000Z</dcterms:created>
  <dcterms:modified xsi:type="dcterms:W3CDTF">2026-10-05T22:54:05.2860000Z</dcterms:modified>
</coreProperties>
</file>